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61" r:id="rId3"/>
    <p:sldId id="257" r:id="rId4"/>
    <p:sldId id="263" r:id="rId5"/>
    <p:sldId id="258" r:id="rId6"/>
    <p:sldId id="262" r:id="rId7"/>
    <p:sldId id="259" r:id="rId8"/>
    <p:sldId id="260" r:id="rId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987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-576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628757-4DEB-4302-878C-8311D13041C1}" type="datetimeFigureOut">
              <a:rPr lang="fr-FR" smtClean="0"/>
              <a:pPr/>
              <a:t>10/03/2026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CA39CB-627D-4990-A1A4-CDB7A6452759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9138699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FBF04D69-0D1A-1C6A-53AC-8E78029428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="" xmlns:a16="http://schemas.microsoft.com/office/drawing/2014/main" id="{825A9C24-CDD2-D294-F1A0-F5191705E2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F389635C-3B5B-F349-F1A7-9B9FBC1F4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2026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D0BFEDDD-769E-1B92-BA83-6E43EB7C9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Nos Services Publics aux Municipales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71D1DAF7-5247-F262-9316-2EB6F4010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4E00C-09A7-4BBF-BB26-2AE615E02E1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429257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93B55A6C-A294-E8A8-F970-77EA21C37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ACD12950-DBC5-5187-3FB5-FA6F8C6CBB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095DB0C8-2238-830E-AF7D-7B96547BCD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2026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29F7BB9C-792C-5D77-17D0-85939B1A4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Nos Services Publics aux Municipales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27076328-745D-4BD4-3AEE-C273A8E24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4E00C-09A7-4BBF-BB26-2AE615E02E1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9966948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6A7C1E93-4A9D-BEF5-EEFF-346B0CD4F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0AC05C61-7DA8-561B-B87E-35C7E22067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6091C43F-0CFE-00ED-4B20-4365371B6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2026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D6085C45-471B-E598-7D2C-D0588B582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Nos Services Publics aux Municipales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CE643645-A034-2F66-B596-BA69A0D2E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4E00C-09A7-4BBF-BB26-2AE615E02E1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2001789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62BE1D73-D080-8FF4-746D-2269CC144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E71F459C-A492-FDB4-2498-6EE95FEDF6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1F111756-2416-6678-0C68-0EA24E0E28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B194AF52-9A83-2EAD-0249-2D0123ED0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2026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92D294A9-DA1B-2B4E-EA0E-6DE3B2E0C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Nos Services Publics aux Municipales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292AC926-A49B-9975-037F-B05A1D241C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4E00C-09A7-4BBF-BB26-2AE615E02E1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033398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8E897BAE-B859-E4C5-AC67-16E28FC9F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EDBED23C-D675-1BB0-B144-A835D12353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30D29810-CCDA-32C2-E33B-568FBDC103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D1BCA007-C89E-3C06-353A-62D4D40CF0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="" xmlns:a16="http://schemas.microsoft.com/office/drawing/2014/main" id="{3D313472-BBDC-BC18-95B0-82901EC12D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="" xmlns:a16="http://schemas.microsoft.com/office/drawing/2014/main" id="{C60C0200-92CB-E96C-5C57-ADB943ADBA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2026</a:t>
            </a: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="" xmlns:a16="http://schemas.microsoft.com/office/drawing/2014/main" id="{166096D6-9B62-E855-6080-4E0C7101D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Nos Services Publics aux Municipales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="" xmlns:a16="http://schemas.microsoft.com/office/drawing/2014/main" id="{F27A37E2-B435-92F2-9B33-383CB61DD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4E00C-09A7-4BBF-BB26-2AE615E02E1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3859504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6A6DC3B0-3098-0BE5-4EFF-E77AF63899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="" xmlns:a16="http://schemas.microsoft.com/office/drawing/2014/main" id="{1DC4CAB7-03FB-BDA4-5262-4DE2B09A59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2026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C3A74DC4-D447-DA96-EB98-6EDEE2B05A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Nos Services Publics aux Municipales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EE9B35BD-6672-F760-477B-9C99ECB76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4E00C-09A7-4BBF-BB26-2AE615E02E1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6469996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255976B8-A87F-5B1E-5AF9-A8347A361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2026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459190BC-1E6F-6656-68A9-BAA817E0F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Nos Services Publics aux Municipales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A288F3B9-8130-9827-BA93-FBA89E819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4E00C-09A7-4BBF-BB26-2AE615E02E1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764487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221D4387-49AB-F153-771F-36AD60BE0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5BF5EBA7-AB01-AF7B-281E-3CD47947BF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1888E588-FB3E-E7B0-FD54-A8A98EDA97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948543E5-5DCC-ACD4-D6FD-9D51488A5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2026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4154034A-97AD-8E1E-60DC-66994D287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Nos Services Publics aux Municipales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6FB8281E-87E3-E7BC-687A-D98E0DCE1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4E00C-09A7-4BBF-BB26-2AE615E02E1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985743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40B43E85-EB49-B968-BD05-42E66330F4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="" xmlns:a16="http://schemas.microsoft.com/office/drawing/2014/main" id="{88E3EE7E-CBA4-F042-3F8B-605E7217B0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EFED415F-C841-958C-574A-CAF2227814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1521CA2E-9015-7151-A45B-2AA6EA58F6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2026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D4BE61D2-B431-416B-659C-EB4917695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Nos Services Publics aux Municipales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A8EE7452-0C03-4885-ABC1-74135BE65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4E00C-09A7-4BBF-BB26-2AE615E02E1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33308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BB2E1BC8-45F9-AEB1-5C15-00A381831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736B3518-DEAD-E149-6CF7-04547CF3C8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0BE00780-E70D-A347-E3C1-B343F92D8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2026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E2315968-82EE-24AA-862B-BC07E48B7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Nos Services Publics aux Municipales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A324A6AA-B73B-95C9-FE3E-E89FB2177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4E00C-09A7-4BBF-BB26-2AE615E02E1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25522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="" xmlns:a16="http://schemas.microsoft.com/office/drawing/2014/main" id="{B5A9C527-9AB9-703D-6E78-A3462F3580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21833831-BA78-FCA8-28D4-34F1A50DDB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F864F770-979F-C508-F57C-B6B9E71019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2026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18449536-41CB-5E5A-3770-59ED50820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Nos Services Publics aux Municipales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2364E45B-215B-AFD3-A902-C63A3DACE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4E00C-09A7-4BBF-BB26-2AE615E02E1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712385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="" xmlns:a16="http://schemas.microsoft.com/office/drawing/2014/main" id="{0289BC97-CF9C-DA11-80EA-DB3DB24AF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D3B405EF-53CF-9603-BCFC-A74248C443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B21E23B3-503A-F57F-028A-75FB179827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2026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DF5C79B2-7058-FA56-915F-61E8068E40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Nos Services Publics aux Municipales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655C0950-3BD9-86E5-3CFE-C99703CE2C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E4E00C-09A7-4BBF-BB26-2AE615E02E1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902634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michel.antony@wanadoo.f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5BA95E78-5982-2004-767F-46C3DB97D8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600" y="2144339"/>
            <a:ext cx="9144000" cy="2387600"/>
          </a:xfrm>
        </p:spPr>
        <p:txBody>
          <a:bodyPr>
            <a:noAutofit/>
          </a:bodyPr>
          <a:lstStyle/>
          <a:p>
            <a:r>
              <a:rPr lang="fr-FR" sz="7200" b="1" dirty="0">
                <a:solidFill>
                  <a:srgbClr val="FF0000"/>
                </a:solidFill>
              </a:rPr>
              <a:t>Les SERVICES PUBLICS</a:t>
            </a:r>
            <a:br>
              <a:rPr lang="fr-FR" sz="7200" b="1" dirty="0">
                <a:solidFill>
                  <a:srgbClr val="FF0000"/>
                </a:solidFill>
              </a:rPr>
            </a:br>
            <a:r>
              <a:rPr lang="fr-FR" sz="7200" b="1" dirty="0">
                <a:solidFill>
                  <a:srgbClr val="FF0000"/>
                </a:solidFill>
              </a:rPr>
              <a:t>et nos BIENS COMMUNS</a:t>
            </a:r>
            <a:br>
              <a:rPr lang="fr-FR" sz="7200" b="1" dirty="0">
                <a:solidFill>
                  <a:srgbClr val="FF0000"/>
                </a:solidFill>
              </a:rPr>
            </a:br>
            <a:r>
              <a:rPr lang="fr-FR" sz="7200" b="1" dirty="0">
                <a:solidFill>
                  <a:srgbClr val="FF0000"/>
                </a:solidFill>
              </a:rPr>
              <a:t>au cœur des </a:t>
            </a:r>
            <a:br>
              <a:rPr lang="fr-FR" sz="7200" b="1" dirty="0">
                <a:solidFill>
                  <a:srgbClr val="FF0000"/>
                </a:solidFill>
              </a:rPr>
            </a:br>
            <a:r>
              <a:rPr lang="fr-FR" sz="7200" b="1" dirty="0">
                <a:solidFill>
                  <a:srgbClr val="FF0000"/>
                </a:solidFill>
              </a:rPr>
              <a:t>Municipales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="" xmlns:a16="http://schemas.microsoft.com/office/drawing/2014/main" id="{CEFEB04C-515F-6DA5-3977-AA7A0B1B7E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19835" y="4713661"/>
            <a:ext cx="9144000" cy="1655762"/>
          </a:xfrm>
        </p:spPr>
        <p:txBody>
          <a:bodyPr/>
          <a:lstStyle/>
          <a:p>
            <a:endParaRPr lang="fr-FR" dirty="0"/>
          </a:p>
          <a:p>
            <a:r>
              <a:rPr lang="fr-FR" sz="4000" b="1" dirty="0"/>
              <a:t>Une nécessité démocratique, sociale, égalitaire, solidaire, humaniste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D0CC5AB0-80F6-FBD7-E13C-DD6DC32B0F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2026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F5E931F3-B192-0ECF-E51C-2082AFF02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Nos Services Publics aux Municipales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186AA87-4406-0144-89C0-5DE046A4C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4E00C-09A7-4BBF-BB26-2AE615E02E1D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6796237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="" xmlns:a16="http://schemas.microsoft.com/office/drawing/2014/main" id="{D5267CBC-6D65-976D-795D-228828CEFD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4789" y="0"/>
            <a:ext cx="6602422" cy="6858000"/>
          </a:xfrm>
          <a:prstGeom prst="rect">
            <a:avLst/>
          </a:prstGeom>
        </p:spPr>
      </p:pic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FFAE9595-0D14-2C8D-DD3B-82F6E3A1E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2026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136A10B7-E7B7-B54A-DD5C-610800FE6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Nos Services Publics aux Municipales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47C108FB-7CD1-4EDB-84BF-85E1A11655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4E00C-09A7-4BBF-BB26-2AE615E02E1D}" type="slidenum">
              <a:rPr lang="fr-FR" smtClean="0"/>
              <a:pPr/>
              <a:t>2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74548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7660338-910F-283E-BF35-EA8AB61EF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/>
              <a:t>UNE ACTION CONVERGENTE SUR TOUS NOS TERRITOIRES AVEC NOS PARTENAIRES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0554044B-3AC2-075E-8A0B-AAFD7DAD08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9623" y="1825625"/>
            <a:ext cx="11528611" cy="4351338"/>
          </a:xfrm>
        </p:spPr>
        <p:txBody>
          <a:bodyPr>
            <a:normAutofit fontScale="92500" lnSpcReduction="10000"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CONVERGENCE NATIONALE </a:t>
            </a:r>
            <a:r>
              <a:rPr lang="fr-FR" dirty="0"/>
              <a:t>Brive, Lure, Tours, …</a:t>
            </a:r>
            <a:endParaRPr lang="fr-FR" b="1" dirty="0">
              <a:solidFill>
                <a:srgbClr val="FF0000"/>
              </a:solidFill>
            </a:endParaRPr>
          </a:p>
          <a:p>
            <a:r>
              <a:rPr lang="fr-FR" b="1" dirty="0">
                <a:solidFill>
                  <a:srgbClr val="FF0000"/>
                </a:solidFill>
              </a:rPr>
              <a:t>COORDINATION NATIONALE </a:t>
            </a:r>
            <a:r>
              <a:rPr lang="fr-FR" dirty="0"/>
              <a:t>: Besançon, Brioude, Charleville, Concarneau, Étampes, Ivry, Longwy, Lure, Marmande, Mayenne, Montargis,  Montceau-Les-Mines, Morsang/Orge, Rambouillet, Ruffec, Saint-Affrique, Sarlat, Vire…</a:t>
            </a:r>
          </a:p>
          <a:p>
            <a:r>
              <a:rPr lang="fr-FR" b="1" dirty="0">
                <a:solidFill>
                  <a:srgbClr val="FF0000"/>
                </a:solidFill>
              </a:rPr>
              <a:t>CONVERGENCE NATIONALE EAU </a:t>
            </a:r>
            <a:r>
              <a:rPr lang="fr-FR" dirty="0"/>
              <a:t>: Ile de France</a:t>
            </a:r>
          </a:p>
          <a:p>
            <a:r>
              <a:rPr lang="fr-FR" b="1" dirty="0">
                <a:solidFill>
                  <a:srgbClr val="FF0000"/>
                </a:solidFill>
              </a:rPr>
              <a:t>ATTAC</a:t>
            </a:r>
            <a:r>
              <a:rPr lang="fr-FR" dirty="0"/>
              <a:t>, </a:t>
            </a:r>
            <a:r>
              <a:rPr lang="fr-FR" b="1" dirty="0">
                <a:solidFill>
                  <a:srgbClr val="FF0000"/>
                </a:solidFill>
              </a:rPr>
              <a:t>Confédération Paysanne</a:t>
            </a:r>
            <a:r>
              <a:rPr lang="fr-FR" dirty="0"/>
              <a:t>, </a:t>
            </a:r>
            <a:r>
              <a:rPr lang="fr-FR" b="1" dirty="0">
                <a:solidFill>
                  <a:srgbClr val="FF0000"/>
                </a:solidFill>
              </a:rPr>
              <a:t>FSU</a:t>
            </a:r>
            <a:r>
              <a:rPr lang="fr-FR" dirty="0"/>
              <a:t>, </a:t>
            </a:r>
            <a:r>
              <a:rPr lang="fr-FR" b="1" dirty="0">
                <a:solidFill>
                  <a:srgbClr val="FF0000"/>
                </a:solidFill>
              </a:rPr>
              <a:t>MDM</a:t>
            </a:r>
            <a:r>
              <a:rPr lang="fr-FR" dirty="0"/>
              <a:t>, </a:t>
            </a:r>
            <a:r>
              <a:rPr lang="fr-FR" b="1" dirty="0">
                <a:solidFill>
                  <a:srgbClr val="FF0000"/>
                </a:solidFill>
              </a:rPr>
              <a:t>SUD RAIL</a:t>
            </a:r>
            <a:r>
              <a:rPr lang="fr-FR" dirty="0"/>
              <a:t>, </a:t>
            </a:r>
            <a:r>
              <a:rPr lang="fr-FR" b="1" dirty="0">
                <a:solidFill>
                  <a:srgbClr val="FF0000"/>
                </a:solidFill>
              </a:rPr>
              <a:t>UDGT</a:t>
            </a:r>
            <a:r>
              <a:rPr lang="fr-FR" dirty="0"/>
              <a:t>, etc.</a:t>
            </a:r>
          </a:p>
          <a:p>
            <a:r>
              <a:rPr lang="fr-FR" b="1" dirty="0">
                <a:solidFill>
                  <a:srgbClr val="FF0000"/>
                </a:solidFill>
              </a:rPr>
              <a:t>ÉTATS GÉNÉRAUX DE LA CULTURE : Audiovisuel public </a:t>
            </a:r>
            <a:r>
              <a:rPr lang="fr-FR" dirty="0"/>
              <a:t>: Paris (AN).</a:t>
            </a:r>
          </a:p>
          <a:p>
            <a:r>
              <a:rPr lang="fr-FR" b="1" dirty="0">
                <a:solidFill>
                  <a:srgbClr val="FF0000"/>
                </a:solidFill>
              </a:rPr>
              <a:t>TOUR DE FRANCE SANTÉ</a:t>
            </a:r>
          </a:p>
          <a:p>
            <a:r>
              <a:rPr lang="fr-FR" b="1" dirty="0">
                <a:solidFill>
                  <a:srgbClr val="FF0000"/>
                </a:solidFill>
              </a:rPr>
              <a:t>NOS SERVICES PUBLICS et autour des 14 engagements (avec parfois présence de nos militants dans des listes) </a:t>
            </a:r>
            <a:r>
              <a:rPr lang="fr-FR" dirty="0"/>
              <a:t>: Aubusson, Brive, </a:t>
            </a:r>
            <a:r>
              <a:rPr lang="fr-FR" dirty="0" err="1"/>
              <a:t>Chalette</a:t>
            </a:r>
            <a:r>
              <a:rPr lang="fr-FR" dirty="0"/>
              <a:t>, Grenoble, Lille, Longwy, Paris, Marseille, Montreuil, Sarlat, Vesoul, 110 listes le 24 février 2026…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D009A495-B9FC-B228-E2B0-53A99FCFF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2026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F4A5C0C3-8F5E-F21F-02FE-9046BA6E0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Nos Services Publics aux Municipales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D413DBDE-3D25-D16D-F9F3-4E596C893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4E00C-09A7-4BBF-BB26-2AE615E02E1D}" type="slidenum">
              <a:rPr lang="fr-FR" smtClean="0"/>
              <a:pPr/>
              <a:t>3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7932357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F699D571-874C-1141-0872-97DCCEA9C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7882" y="2462866"/>
            <a:ext cx="2924735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/>
              <a:t>Mardi 24 février 2026 : environ 110 listes s’engagent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B545C5D4-F395-F874-5C36-A0F4420AA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2026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2A0AFF60-5FC8-5353-BCA8-A920339D17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Nos Services Publics aux Municipales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B8D52D34-A928-DA50-4D38-1D583A4A4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4E00C-09A7-4BBF-BB26-2AE615E02E1D}" type="slidenum">
              <a:rPr lang="fr-FR" smtClean="0"/>
              <a:pPr/>
              <a:t>4</a:t>
            </a:fld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="" xmlns:a16="http://schemas.microsoft.com/office/drawing/2014/main" id="{AAC07B2A-6ED4-5C81-200D-C77936BEBC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7495" y="365125"/>
            <a:ext cx="7640116" cy="57348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4818741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="" xmlns:a16="http://schemas.microsoft.com/office/drawing/2014/main" id="{20B94F7C-399E-7CAF-203C-F59D99D2BA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6788" y="234957"/>
            <a:ext cx="10022429" cy="6388086"/>
          </a:xfrm>
          <a:prstGeom prst="rect">
            <a:avLst/>
          </a:prstGeom>
        </p:spPr>
      </p:pic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B17DDF08-7BC9-EBB8-5BDD-9EB9ACDC40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2026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B2FE9508-3A47-A41F-9B05-DBACCF547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Nos Services Publics aux Municipales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0E628E6B-DF07-633F-6D19-82F03A66F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4E00C-09A7-4BBF-BB26-2AE615E02E1D}" type="slidenum">
              <a:rPr lang="fr-FR" smtClean="0"/>
              <a:pPr/>
              <a:t>5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4574524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="" xmlns:a16="http://schemas.microsoft.com/office/drawing/2014/main" id="{25FE1B05-3240-4827-39AA-FA6540D8EB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133" y="1640474"/>
            <a:ext cx="11826240" cy="3018786"/>
          </a:xfrm>
          <a:prstGeom prst="rect">
            <a:avLst/>
          </a:prstGeom>
        </p:spPr>
      </p:pic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5530506A-079A-9A54-0B45-480E48F4EA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2026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7F45973F-BDA5-A970-39E5-DEB53A5F9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Nos Services Publics aux Municipales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0563B213-D064-EFBC-59F3-21F43A8A8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4E00C-09A7-4BBF-BB26-2AE615E02E1D}" type="slidenum">
              <a:rPr lang="fr-FR" smtClean="0"/>
              <a:pPr/>
              <a:t>6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8100625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B95F124-9BF7-55F0-762C-FF87B873DD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394" y="365125"/>
            <a:ext cx="10670406" cy="1325563"/>
          </a:xfrm>
        </p:spPr>
        <p:txBody>
          <a:bodyPr>
            <a:normAutofit/>
          </a:bodyPr>
          <a:lstStyle/>
          <a:p>
            <a:pPr algn="ctr"/>
            <a:r>
              <a:rPr lang="fr-FR" sz="5400" b="1" dirty="0">
                <a:solidFill>
                  <a:srgbClr val="FF0000"/>
                </a:solidFill>
              </a:rPr>
              <a:t>3 AXES prioritaires en HAUTE-SAÔNE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="" xmlns:a16="http://schemas.microsoft.com/office/drawing/2014/main" id="{8E71CE3F-9B3B-EB3C-009A-54DA4F5846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333" y="1580892"/>
            <a:ext cx="11879333" cy="184810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="" xmlns:a16="http://schemas.microsoft.com/office/drawing/2014/main" id="{85FD85A0-F1B9-A05F-D4A6-0FDCC2FDE8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333" y="3528197"/>
            <a:ext cx="11879333" cy="1848130"/>
          </a:xfrm>
          <a:prstGeom prst="rect">
            <a:avLst/>
          </a:prstGeom>
        </p:spPr>
      </p:pic>
      <p:sp>
        <p:nvSpPr>
          <p:cNvPr id="3" name="Espace réservé de la date 2">
            <a:extLst>
              <a:ext uri="{FF2B5EF4-FFF2-40B4-BE49-F238E27FC236}">
                <a16:creationId xmlns="" xmlns:a16="http://schemas.microsoft.com/office/drawing/2014/main" id="{D7707B86-B7FE-720F-274B-112E10EA96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2026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689A6BB3-F183-9508-4ABB-7B0C8F339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Nos Services Publics aux Municipales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06FFEF1C-6946-AAD5-8355-271133847F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4E00C-09A7-4BBF-BB26-2AE615E02E1D}" type="slidenum">
              <a:rPr lang="fr-FR" smtClean="0"/>
              <a:pPr/>
              <a:t>7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5156171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="" xmlns:a16="http://schemas.microsoft.com/office/drawing/2014/main" id="{6F41D933-2FFA-EACC-0473-CB2D833D66A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3395"/>
          <a:stretch>
            <a:fillRect/>
          </a:stretch>
        </p:blipFill>
        <p:spPr>
          <a:xfrm>
            <a:off x="869576" y="105893"/>
            <a:ext cx="10620440" cy="377582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="" xmlns:a16="http://schemas.microsoft.com/office/drawing/2014/main" id="{881C4F07-3B83-CA2E-C2C0-D1527ACE59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797" y="3927453"/>
            <a:ext cx="10433785" cy="1806786"/>
          </a:xfrm>
          <a:prstGeom prst="rect">
            <a:avLst/>
          </a:prstGeom>
        </p:spPr>
      </p:pic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4E91E091-DE6B-F591-E104-D674C6FF8B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2026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35727EE0-845C-69A0-9437-AB92997E8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Nos Services Publics aux Municipales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7E5C8B26-CAD7-99C3-0704-134F2349C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4E00C-09A7-4BBF-BB26-2AE615E02E1D}" type="slidenum">
              <a:rPr lang="fr-FR" smtClean="0"/>
              <a:pPr/>
              <a:t>8</a:t>
            </a:fld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="" xmlns:a16="http://schemas.microsoft.com/office/drawing/2014/main" id="{5C7A5B28-33EC-DBA9-03BA-8B374E62E8FE}"/>
              </a:ext>
            </a:extLst>
          </p:cNvPr>
          <p:cNvSpPr txBox="1"/>
          <p:nvPr/>
        </p:nvSpPr>
        <p:spPr>
          <a:xfrm>
            <a:off x="1972235" y="5907741"/>
            <a:ext cx="8973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Mise à jour le 24/02/2026 – Contact : </a:t>
            </a:r>
            <a:r>
              <a:rPr lang="fr-FR" dirty="0">
                <a:hlinkClick r:id="rId4"/>
              </a:rPr>
              <a:t>michel.antony@wanadoo.fr</a:t>
            </a:r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115634746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240</Words>
  <Application>Microsoft Office PowerPoint</Application>
  <PresentationFormat>Personnalisé</PresentationFormat>
  <Paragraphs>38</Paragraphs>
  <Slides>8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9" baseType="lpstr">
      <vt:lpstr>Thème Office</vt:lpstr>
      <vt:lpstr>Les SERVICES PUBLICS et nos BIENS COMMUNS au cœur des  Municipales</vt:lpstr>
      <vt:lpstr>Diapositive 2</vt:lpstr>
      <vt:lpstr>UNE ACTION CONVERGENTE SUR TOUS NOS TERRITOIRES AVEC NOS PARTENAIRES</vt:lpstr>
      <vt:lpstr>Mardi 24 février 2026 : environ 110 listes s’engagent</vt:lpstr>
      <vt:lpstr>Diapositive 5</vt:lpstr>
      <vt:lpstr>Diapositive 6</vt:lpstr>
      <vt:lpstr>3 AXES prioritaires en HAUTE-SAÔNE</vt:lpstr>
      <vt:lpstr>Diapositive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SERVICES PUBLICS et nos BIENS COMMUNS au cœur des  Municipales</dc:title>
  <dc:creator>Michel ANTONY</dc:creator>
  <cp:lastModifiedBy>Utilisateur Windows</cp:lastModifiedBy>
  <cp:revision>16</cp:revision>
  <dcterms:created xsi:type="dcterms:W3CDTF">2026-02-22T09:56:13Z</dcterms:created>
  <dcterms:modified xsi:type="dcterms:W3CDTF">2026-03-10T10:26:24Z</dcterms:modified>
</cp:coreProperties>
</file>