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8" r:id="rId4"/>
    <p:sldId id="257" r:id="rId5"/>
    <p:sldId id="268" r:id="rId6"/>
    <p:sldId id="260" r:id="rId7"/>
    <p:sldId id="274" r:id="rId8"/>
    <p:sldId id="264" r:id="rId9"/>
    <p:sldId id="271" r:id="rId10"/>
    <p:sldId id="273" r:id="rId11"/>
    <p:sldId id="267" r:id="rId12"/>
    <p:sldId id="263" r:id="rId13"/>
    <p:sldId id="262" r:id="rId14"/>
    <p:sldId id="269" r:id="rId15"/>
    <p:sldId id="277" r:id="rId16"/>
    <p:sldId id="275" r:id="rId17"/>
    <p:sldId id="258" r:id="rId18"/>
    <p:sldId id="259" r:id="rId19"/>
    <p:sldId id="266" r:id="rId20"/>
    <p:sldId id="276" r:id="rId21"/>
    <p:sldId id="261" r:id="rId22"/>
    <p:sldId id="265" r:id="rId23"/>
    <p:sldId id="272" r:id="rId24"/>
    <p:sldId id="279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E9DE9-B59F-4E73-91EE-4E9362A62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13118C-327F-4B59-A188-7671DCD71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CF8970-E8AB-47C8-963D-2DED12CBF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3BFFAE-FBDC-45FF-9BFC-AC623E0F0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1AF016-3821-48BA-B79F-0C2EBE44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92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E5CE7E-68E4-4DD0-9BC8-E5C1CA2B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8FA75-D230-4407-A78C-D614D311E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B64BD3-E8A5-4ECF-B490-F612C121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E89785-79CB-4F55-AAEB-77504C586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932BB0-D7CF-48CD-854E-7F5435B1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09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4616A-E583-4969-B0B1-0574EB49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6A2B1F-978F-40B9-9762-A50A58241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8D2298-7B02-42F9-BC11-258CBBBE5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B6AAD-2612-4A52-8F3E-C0A1A849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1F2C64-2D6E-4A29-99DE-12ED18FC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50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5C6A1-28E1-40DD-A920-2AB602A9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F873C5-BB12-4F84-A938-130A92FEA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F49CFE-F114-4C86-9C5A-71A5CB57B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553AD6-201B-411B-B7A3-5F4746BA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88CC54-29B9-448D-8661-835D7D37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0ED04E-062E-40C5-8069-7D0AB589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7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62717D-1B9B-4E1B-AC6A-00731FC8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A9126-F355-4311-9979-4E86F139F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664BC7-4EE0-4B5B-9B9B-D90BBBAD6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F16E398-F2A6-48B2-880C-ED5A6C21AF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5D6211-FEF5-485D-80F5-3EDE592572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CB04EA-09CD-4EE1-AB12-17A4F4302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302F28-3666-4494-B5E6-3A489A4E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F4B9AAA-9316-438E-BA9F-B0984EB8C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85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9270D-A4A5-46D3-BAEC-29E58AD5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2483A0-EB01-4D3E-93F9-4E322D834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2C72C6-1B8E-4081-BA6C-0FE19630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7E7D4B-A538-4C5A-A1A1-6AA40CA1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14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E240D5-E9D7-48A7-84ED-4425A267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1CAFD5-11FA-418D-9AF6-438BBA42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83ECE8-5207-44BB-BE5E-4A850EAB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35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009177-BCF2-4A82-85C7-5F16299C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AB72BB-DC2D-44B3-B8C2-5E4148007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FCF757-0766-4B3F-AE1A-F1DE564F5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C83A91-F375-4EFC-8AD2-4F249228B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3BEDBA-97CB-45A1-897B-852DA3ED3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1C7D97-B3B0-4AEF-BB32-0DC421C5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09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004D27-512B-4139-AADF-D0071C12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565C1AF-BDDB-412C-97D0-7F54AA8BA5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2CEFC2-7CD0-4CB3-804D-E60E6D4ED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77EE91-605C-470B-A5E8-8006663E3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E08751-350A-475C-812F-07CE0D480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51AF51-B89E-4915-A009-B87ECB3A1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275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F71C02-EBD4-443A-873E-D03B2342A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2E8D6E-587C-4FCE-B66A-F61023E6F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522DCA-B683-4B86-B4E4-259A2DDF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80B805-349C-48FB-8C9A-5A3CFECCB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C8BBA7-06FE-4718-807F-53F87A87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4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F5121B1-3AE1-4913-AB20-E44BC3BBA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E91B39-2588-436F-9AB0-4955EB26E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4FB1F8-EDB0-4170-AAEC-C635BF96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36BBB0-4AA9-4BC8-A433-1661320F5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98A8EA-BB50-462F-8450-0653DF553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48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C1170D-0D4A-41E5-BA04-7D7B4E14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7425FD-3CA3-4062-9353-B9A8E1810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3ADB28-3A98-4A79-8EE2-AC2D3DE7D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A5618-8E2A-4881-8D21-DD1099797250}" type="datetimeFigureOut">
              <a:rPr lang="fr-FR" smtClean="0"/>
              <a:t>21/06/2020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378E5D-3AFE-47D8-A24D-577455DE0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FB2D4-03F0-49A3-BDDA-9BD7269E84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70EC6-7718-4115-8133-390A5DB8AF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89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2DFB8C-BAC5-41FB-9386-22333A2CBE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Les comités de la coordination dans l’action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0F9681-CF6B-4303-A41D-1E23A8B98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sz="4400" dirty="0"/>
              <a:t>16 juin 2020</a:t>
            </a:r>
          </a:p>
        </p:txBody>
      </p:sp>
    </p:spTree>
    <p:extLst>
      <p:ext uri="{BB962C8B-B14F-4D97-AF65-F5344CB8AC3E}">
        <p14:creationId xmlns:p14="http://schemas.microsoft.com/office/powerpoint/2010/main" val="299981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9740FC-023C-46F2-B3C2-7DDDE902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La carte des mobilisations</a:t>
            </a:r>
            <a:br>
              <a:rPr lang="fr-FR" dirty="0"/>
            </a:br>
            <a:r>
              <a:rPr lang="fr-FR" sz="3600" dirty="0"/>
              <a:t>suivie de photos prises ici ou là.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4E5F3A3-8E83-4771-A3DF-E88D112F0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0" y="1690688"/>
            <a:ext cx="5120640" cy="5095036"/>
          </a:xfrm>
        </p:spPr>
      </p:pic>
    </p:spTree>
    <p:extLst>
      <p:ext uri="{BB962C8B-B14F-4D97-AF65-F5344CB8AC3E}">
        <p14:creationId xmlns:p14="http://schemas.microsoft.com/office/powerpoint/2010/main" val="418790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B9541E-02DB-4B8C-B9D4-57003012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Brioude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7B88FC7-3123-4C30-9AB5-C9DF6DDAD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8867" y="1825625"/>
            <a:ext cx="777426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1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28DAC7-2955-46DD-9551-25289A486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err="1"/>
              <a:t>Chateaudun</a:t>
            </a:r>
            <a:endParaRPr lang="fr-FR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CEDDBF-84DA-41BB-B410-091B12D195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128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219682-645F-465A-9854-F53B5C55C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41" y="920554"/>
            <a:ext cx="8918917" cy="501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2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0F3A8-3946-4899-A747-537D19AA9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Charleville - Mézières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CE1C9BC-0EDF-491E-9E37-E91108218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20" y="1899137"/>
            <a:ext cx="8412196" cy="4164037"/>
          </a:xfrm>
        </p:spPr>
      </p:pic>
    </p:spTree>
    <p:extLst>
      <p:ext uri="{BB962C8B-B14F-4D97-AF65-F5344CB8AC3E}">
        <p14:creationId xmlns:p14="http://schemas.microsoft.com/office/powerpoint/2010/main" val="3509264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2DB60-282A-474D-BCBC-23958164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Le Blanc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31C9B50-6F95-4FA5-BB23-B91C437ED65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378" y="1322363"/>
            <a:ext cx="9172136" cy="47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6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F207E-CB4A-451A-953A-73D84574F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Longjumeau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967B205-3A93-4131-AEA4-4BEC4D9DF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175" y="1491175"/>
            <a:ext cx="6668933" cy="5001700"/>
          </a:xfrm>
        </p:spPr>
      </p:pic>
    </p:spTree>
    <p:extLst>
      <p:ext uri="{BB962C8B-B14F-4D97-AF65-F5344CB8AC3E}">
        <p14:creationId xmlns:p14="http://schemas.microsoft.com/office/powerpoint/2010/main" val="772786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4CE6DB-6F91-4807-9805-43FE36B9B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0" y="822960"/>
            <a:ext cx="755904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93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2D0A26-CD0B-47F2-8F3D-E0A32952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Lure - Luxeuil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068AD26-849F-42CE-94B6-371F8AB7A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405" y="1690688"/>
            <a:ext cx="10440362" cy="418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0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41FF7A-BDE5-4A6F-8414-12F6746AD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Mantes – la - Jolie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9BA101F-3561-4A66-8E03-00BC8E004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834" y="1369073"/>
            <a:ext cx="3605917" cy="4807890"/>
          </a:xfrm>
        </p:spPr>
      </p:pic>
    </p:spTree>
    <p:extLst>
      <p:ext uri="{BB962C8B-B14F-4D97-AF65-F5344CB8AC3E}">
        <p14:creationId xmlns:p14="http://schemas.microsoft.com/office/powerpoint/2010/main" val="1248217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42604-F53A-463F-9581-0CD3358EC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Montceau – les - Mines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F3A57C9-932B-442E-9FD7-E5D64B25A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333" y="1690688"/>
            <a:ext cx="8161366" cy="4597570"/>
          </a:xfrm>
        </p:spPr>
      </p:pic>
    </p:spTree>
    <p:extLst>
      <p:ext uri="{BB962C8B-B14F-4D97-AF65-F5344CB8AC3E}">
        <p14:creationId xmlns:p14="http://schemas.microsoft.com/office/powerpoint/2010/main" val="1505618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6A66C6-1508-4F37-B199-B4C1B65B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Montaigu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6CEC7B8-7441-485F-98CC-065C4300F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913" y="1286228"/>
            <a:ext cx="7082025" cy="5311519"/>
          </a:xfrm>
        </p:spPr>
      </p:pic>
    </p:spTree>
    <p:extLst>
      <p:ext uri="{BB962C8B-B14F-4D97-AF65-F5344CB8AC3E}">
        <p14:creationId xmlns:p14="http://schemas.microsoft.com/office/powerpoint/2010/main" val="529357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0E6638-DB68-4B9C-94BB-8D35B1A28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Morlaix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D743CFC-0676-49D7-B428-E1BFC5BC3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19" y="1406769"/>
            <a:ext cx="7610132" cy="5086105"/>
          </a:xfrm>
        </p:spPr>
      </p:pic>
    </p:spTree>
    <p:extLst>
      <p:ext uri="{BB962C8B-B14F-4D97-AF65-F5344CB8AC3E}">
        <p14:creationId xmlns:p14="http://schemas.microsoft.com/office/powerpoint/2010/main" val="4050747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CC04A-E821-4C88-BCFA-3C4D2719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Moutiers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7A2BE9E-BF3D-4063-BA0C-635395867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443" y="1997612"/>
            <a:ext cx="8778779" cy="414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99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51D2C6-47A2-46F7-80AF-F8984037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Nantes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F737CCB-A1CE-4448-B67A-073350FDA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1342" y="1635548"/>
            <a:ext cx="8530305" cy="485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D0E02-A87B-4837-A986-B93D71C1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Quimper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69B9F7D-6C3C-464B-A7E4-1CA4752D9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98" y="1855970"/>
            <a:ext cx="6182539" cy="4636905"/>
          </a:xfrm>
        </p:spPr>
      </p:pic>
    </p:spTree>
    <p:extLst>
      <p:ext uri="{BB962C8B-B14F-4D97-AF65-F5344CB8AC3E}">
        <p14:creationId xmlns:p14="http://schemas.microsoft.com/office/powerpoint/2010/main" val="2775546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827DDB4-038B-4C02-827E-A58C6E028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84" y="870438"/>
            <a:ext cx="6822832" cy="511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86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559BCE-58FE-4158-8E58-FFFE8A91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Ruffec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C72B77-ADAC-49C3-A71F-D4F606D17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91" y="1420837"/>
            <a:ext cx="6762717" cy="5072038"/>
          </a:xfrm>
        </p:spPr>
      </p:pic>
    </p:spTree>
    <p:extLst>
      <p:ext uri="{BB962C8B-B14F-4D97-AF65-F5344CB8AC3E}">
        <p14:creationId xmlns:p14="http://schemas.microsoft.com/office/powerpoint/2010/main" val="1754454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FF5054-DC95-4A95-BF5D-C9E59CF0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Sarlat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DD10511-5474-422A-9432-5B0F2482F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6550" y="1491175"/>
            <a:ext cx="7610694" cy="50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04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910B-0E47-4479-BBFB-5BDBFC27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Sedan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716B3B7-FDF3-4333-832B-91A1AA004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1" y="1856935"/>
            <a:ext cx="8355357" cy="4135902"/>
          </a:xfrm>
        </p:spPr>
      </p:pic>
    </p:spTree>
    <p:extLst>
      <p:ext uri="{BB962C8B-B14F-4D97-AF65-F5344CB8AC3E}">
        <p14:creationId xmlns:p14="http://schemas.microsoft.com/office/powerpoint/2010/main" val="3583369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5EF36-D0EF-4145-AF45-9B00D130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Toul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B293651-52F9-4C65-A8ED-06DB6A956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98" y="1511078"/>
            <a:ext cx="7349508" cy="4777180"/>
          </a:xfrm>
        </p:spPr>
      </p:pic>
    </p:spTree>
    <p:extLst>
      <p:ext uri="{BB962C8B-B14F-4D97-AF65-F5344CB8AC3E}">
        <p14:creationId xmlns:p14="http://schemas.microsoft.com/office/powerpoint/2010/main" val="3418695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61321-B18F-4215-A487-DBF49E18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Tours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8DFA927-D908-4756-B0AB-B29C4D426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36" y="1842868"/>
            <a:ext cx="8294606" cy="4650007"/>
          </a:xfrm>
        </p:spPr>
      </p:pic>
    </p:spTree>
    <p:extLst>
      <p:ext uri="{BB962C8B-B14F-4D97-AF65-F5344CB8AC3E}">
        <p14:creationId xmlns:p14="http://schemas.microsoft.com/office/powerpoint/2010/main" val="2962698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9DD281-F53F-448B-B8D1-8D7CFC655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94863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Ce mardi de la colère a fourni aux manifestants aux soignants et </a:t>
            </a:r>
            <a:r>
              <a:rPr lang="fr-FR" sz="3200" b="1"/>
              <a:t>aux usagers </a:t>
            </a:r>
            <a:r>
              <a:rPr lang="fr-FR" sz="3200" b="1" dirty="0"/>
              <a:t>l’occasion de passer </a:t>
            </a:r>
            <a:r>
              <a:rPr lang="fr-FR" sz="3200" b="1"/>
              <a:t>un message :</a:t>
            </a:r>
            <a:endParaRPr lang="fr-FR" sz="3200" b="1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A518171-2F09-40C8-93CB-2B9D4B919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5064" y="1659988"/>
            <a:ext cx="6305073" cy="477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162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74</Words>
  <Application>Microsoft Office PowerPoint</Application>
  <PresentationFormat>Grand écran</PresentationFormat>
  <Paragraphs>23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Thème Office</vt:lpstr>
      <vt:lpstr>Les comités de la coordination dans l’action </vt:lpstr>
      <vt:lpstr>La carte des mobilisations suivie de photos prises ici ou là.</vt:lpstr>
      <vt:lpstr>Brioude</vt:lpstr>
      <vt:lpstr>Chateaudun</vt:lpstr>
      <vt:lpstr>Présentation PowerPoint</vt:lpstr>
      <vt:lpstr>Charleville - Mézières</vt:lpstr>
      <vt:lpstr>Le Blanc</vt:lpstr>
      <vt:lpstr>Longjumeau</vt:lpstr>
      <vt:lpstr>Présentation PowerPoint</vt:lpstr>
      <vt:lpstr>Lure - Luxeuil</vt:lpstr>
      <vt:lpstr>Mantes – la - Jolie</vt:lpstr>
      <vt:lpstr>Montceau – les - Mines</vt:lpstr>
      <vt:lpstr>Montaigu</vt:lpstr>
      <vt:lpstr>Morlaix</vt:lpstr>
      <vt:lpstr>Moutiers</vt:lpstr>
      <vt:lpstr>Nantes</vt:lpstr>
      <vt:lpstr>Quimper</vt:lpstr>
      <vt:lpstr>Présentation PowerPoint</vt:lpstr>
      <vt:lpstr>Ruffec</vt:lpstr>
      <vt:lpstr>Sarlat</vt:lpstr>
      <vt:lpstr>Sedan</vt:lpstr>
      <vt:lpstr>Toul</vt:lpstr>
      <vt:lpstr>Tours</vt:lpstr>
      <vt:lpstr>Ce mardi de la colère a fourni aux manifestants aux soignants et aux usagers l’occasion de passer un message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comités de la coordination dans l’action</dc:title>
  <dc:creator>VACHON Rolland</dc:creator>
  <cp:lastModifiedBy>VACHON Rolland</cp:lastModifiedBy>
  <cp:revision>9</cp:revision>
  <dcterms:created xsi:type="dcterms:W3CDTF">2020-06-20T09:57:39Z</dcterms:created>
  <dcterms:modified xsi:type="dcterms:W3CDTF">2020-06-21T07:43:43Z</dcterms:modified>
</cp:coreProperties>
</file>