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6" d="100"/>
          <a:sy n="86" d="100"/>
        </p:scale>
        <p:origin x="-149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BE814E-E59B-474A-9BAB-66CB7289B2F3}" type="datetimeFigureOut">
              <a:rPr lang="fr-FR" smtClean="0"/>
              <a:pPr/>
              <a:t>22/09/2017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0BE255-87F8-4E4C-90A3-5A796B8BE802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BE814E-E59B-474A-9BAB-66CB7289B2F3}" type="datetimeFigureOut">
              <a:rPr lang="fr-FR" smtClean="0"/>
              <a:pPr/>
              <a:t>22/09/2017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0BE255-87F8-4E4C-90A3-5A796B8BE802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BE814E-E59B-474A-9BAB-66CB7289B2F3}" type="datetimeFigureOut">
              <a:rPr lang="fr-FR" smtClean="0"/>
              <a:pPr/>
              <a:t>22/09/2017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0BE255-87F8-4E4C-90A3-5A796B8BE802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BE814E-E59B-474A-9BAB-66CB7289B2F3}" type="datetimeFigureOut">
              <a:rPr lang="fr-FR" smtClean="0"/>
              <a:pPr/>
              <a:t>22/09/2017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0BE255-87F8-4E4C-90A3-5A796B8BE802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BE814E-E59B-474A-9BAB-66CB7289B2F3}" type="datetimeFigureOut">
              <a:rPr lang="fr-FR" smtClean="0"/>
              <a:pPr/>
              <a:t>22/09/2017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0BE255-87F8-4E4C-90A3-5A796B8BE802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BE814E-E59B-474A-9BAB-66CB7289B2F3}" type="datetimeFigureOut">
              <a:rPr lang="fr-FR" smtClean="0"/>
              <a:pPr/>
              <a:t>22/09/2017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0BE255-87F8-4E4C-90A3-5A796B8BE802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BE814E-E59B-474A-9BAB-66CB7289B2F3}" type="datetimeFigureOut">
              <a:rPr lang="fr-FR" smtClean="0"/>
              <a:pPr/>
              <a:t>22/09/2017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0BE255-87F8-4E4C-90A3-5A796B8BE802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BE814E-E59B-474A-9BAB-66CB7289B2F3}" type="datetimeFigureOut">
              <a:rPr lang="fr-FR" smtClean="0"/>
              <a:pPr/>
              <a:t>22/09/2017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0BE255-87F8-4E4C-90A3-5A796B8BE802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BE814E-E59B-474A-9BAB-66CB7289B2F3}" type="datetimeFigureOut">
              <a:rPr lang="fr-FR" smtClean="0"/>
              <a:pPr/>
              <a:t>22/09/2017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0BE255-87F8-4E4C-90A3-5A796B8BE802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BE814E-E59B-474A-9BAB-66CB7289B2F3}" type="datetimeFigureOut">
              <a:rPr lang="fr-FR" smtClean="0"/>
              <a:pPr/>
              <a:t>22/09/2017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0BE255-87F8-4E4C-90A3-5A796B8BE802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BE814E-E59B-474A-9BAB-66CB7289B2F3}" type="datetimeFigureOut">
              <a:rPr lang="fr-FR" smtClean="0"/>
              <a:pPr/>
              <a:t>22/09/2017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0BE255-87F8-4E4C-90A3-5A796B8BE802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ABE814E-E59B-474A-9BAB-66CB7289B2F3}" type="datetimeFigureOut">
              <a:rPr lang="fr-FR" smtClean="0"/>
              <a:pPr/>
              <a:t>22/09/2017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A0BE255-87F8-4E4C-90A3-5A796B8BE802}" type="slidenum">
              <a:rPr lang="fr-FR" smtClean="0"/>
              <a:pPr/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188640"/>
            <a:ext cx="7772400" cy="3600399"/>
          </a:xfrm>
        </p:spPr>
        <p:txBody>
          <a:bodyPr>
            <a:normAutofit/>
          </a:bodyPr>
          <a:lstStyle/>
          <a:p>
            <a:r>
              <a:rPr lang="fr-FR" dirty="0" smtClean="0"/>
              <a:t/>
            </a:r>
            <a:br>
              <a:rPr lang="fr-FR" dirty="0" smtClean="0"/>
            </a:br>
            <a:r>
              <a:rPr lang="fr-FR" dirty="0" smtClean="0"/>
              <a:t>Fête </a:t>
            </a:r>
            <a:r>
              <a:rPr lang="fr-FR" dirty="0"/>
              <a:t>de </a:t>
            </a:r>
            <a:r>
              <a:rPr lang="fr-FR" dirty="0" smtClean="0"/>
              <a:t>l'Humanité</a:t>
            </a:r>
            <a:br>
              <a:rPr lang="fr-FR" dirty="0" smtClean="0"/>
            </a:br>
            <a:r>
              <a:rPr lang="fr-FR" b="1" dirty="0" smtClean="0"/>
              <a:t>VIVE LE SERVICE PUBLIC !</a:t>
            </a:r>
            <a:r>
              <a:rPr lang="fr-FR" dirty="0" smtClean="0"/>
              <a:t/>
            </a:r>
            <a:br>
              <a:rPr lang="fr-FR" dirty="0" smtClean="0"/>
            </a:b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2924944"/>
            <a:ext cx="6400800" cy="864096"/>
          </a:xfrm>
        </p:spPr>
        <p:txBody>
          <a:bodyPr/>
          <a:lstStyle/>
          <a:p>
            <a:r>
              <a:rPr lang="fr-FR" dirty="0"/>
              <a:t>d</a:t>
            </a:r>
            <a:r>
              <a:rPr lang="fr-FR" dirty="0" smtClean="0"/>
              <a:t>u </a:t>
            </a:r>
            <a:r>
              <a:rPr lang="fr-FR" smtClean="0"/>
              <a:t>15 </a:t>
            </a:r>
            <a:r>
              <a:rPr lang="fr-FR" smtClean="0"/>
              <a:t>au </a:t>
            </a:r>
            <a:r>
              <a:rPr lang="fr-FR" smtClean="0"/>
              <a:t>17 </a:t>
            </a:r>
            <a:r>
              <a:rPr lang="fr-FR" smtClean="0"/>
              <a:t>septembre 2017</a:t>
            </a:r>
            <a:endParaRPr lang="fr-FR" dirty="0"/>
          </a:p>
        </p:txBody>
      </p:sp>
      <p:pic>
        <p:nvPicPr>
          <p:cNvPr id="4" name="Image 3" descr="Huma-Vive le service public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39552" y="3789040"/>
            <a:ext cx="7992888" cy="1703126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Stand VIVE LE SERVICE PUBLIC !</a:t>
            </a:r>
            <a:endParaRPr lang="fr-FR" dirty="0"/>
          </a:p>
        </p:txBody>
      </p:sp>
      <p:pic>
        <p:nvPicPr>
          <p:cNvPr id="5" name="Espace réservé du contenu 4" descr="IMG_0011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457200" y="2348706"/>
            <a:ext cx="4038600" cy="3028950"/>
          </a:xfrm>
        </p:spPr>
      </p:pic>
      <p:pic>
        <p:nvPicPr>
          <p:cNvPr id="6" name="Espace réservé du contenu 5" descr="IMG_0014.JPG"/>
          <p:cNvPicPr>
            <a:picLocks noGrp="1" noChangeAspect="1"/>
          </p:cNvPicPr>
          <p:nvPr>
            <p:ph sz="half" idx="2"/>
          </p:nvPr>
        </p:nvPicPr>
        <p:blipFill>
          <a:blip r:embed="rId3" cstate="print"/>
          <a:stretch>
            <a:fillRect/>
          </a:stretch>
        </p:blipFill>
        <p:spPr>
          <a:xfrm rot="5400000">
            <a:off x="4648200" y="2348706"/>
            <a:ext cx="4038600" cy="3028950"/>
          </a:xfr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5" name="Espace réservé du contenu 4" descr="IMG_0016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457200" y="2348706"/>
            <a:ext cx="4038600" cy="3028950"/>
          </a:xfrm>
        </p:spPr>
      </p:pic>
      <p:pic>
        <p:nvPicPr>
          <p:cNvPr id="6" name="Espace réservé du contenu 5" descr="IMG_0019.JPG"/>
          <p:cNvPicPr>
            <a:picLocks noGrp="1" noChangeAspect="1"/>
          </p:cNvPicPr>
          <p:nvPr>
            <p:ph sz="half" idx="2"/>
          </p:nvPr>
        </p:nvPicPr>
        <p:blipFill>
          <a:blip r:embed="rId3" cstate="print"/>
          <a:stretch>
            <a:fillRect/>
          </a:stretch>
        </p:blipFill>
        <p:spPr>
          <a:xfrm>
            <a:off x="4648200" y="2348706"/>
            <a:ext cx="4038600" cy="3028950"/>
          </a:xfr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5" name="Espace réservé du contenu 4" descr="IMG_0021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457200" y="2348706"/>
            <a:ext cx="4038600" cy="3028950"/>
          </a:xfrm>
        </p:spPr>
      </p:pic>
      <p:pic>
        <p:nvPicPr>
          <p:cNvPr id="6" name="Espace réservé du contenu 5" descr="IMG_0023.JPG"/>
          <p:cNvPicPr>
            <a:picLocks noGrp="1" noChangeAspect="1"/>
          </p:cNvPicPr>
          <p:nvPr>
            <p:ph sz="half" idx="2"/>
          </p:nvPr>
        </p:nvPicPr>
        <p:blipFill>
          <a:blip r:embed="rId3" cstate="print"/>
          <a:stretch>
            <a:fillRect/>
          </a:stretch>
        </p:blipFill>
        <p:spPr>
          <a:xfrm>
            <a:off x="4648200" y="2348706"/>
            <a:ext cx="4038600" cy="3028950"/>
          </a:xfr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7" name="Espace réservé du contenu 6" descr="IMG_0007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457200" y="2348706"/>
            <a:ext cx="4038600" cy="3028950"/>
          </a:xfrm>
        </p:spPr>
      </p:pic>
      <p:pic>
        <p:nvPicPr>
          <p:cNvPr id="10" name="Espace réservé du contenu 9" descr="IMG_0021.JPG"/>
          <p:cNvPicPr>
            <a:picLocks noGrp="1" noChangeAspect="1"/>
          </p:cNvPicPr>
          <p:nvPr>
            <p:ph sz="half" idx="2"/>
          </p:nvPr>
        </p:nvPicPr>
        <p:blipFill>
          <a:blip r:embed="rId3" cstate="print"/>
          <a:stretch>
            <a:fillRect/>
          </a:stretch>
        </p:blipFill>
        <p:spPr>
          <a:xfrm>
            <a:off x="4648200" y="2348706"/>
            <a:ext cx="4038600" cy="3028950"/>
          </a:xfr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</TotalTime>
  <Words>12</Words>
  <Application>Microsoft Office PowerPoint</Application>
  <PresentationFormat>Affichage à l'écran (4:3)</PresentationFormat>
  <Paragraphs>3</Paragraphs>
  <Slides>5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5</vt:i4>
      </vt:variant>
    </vt:vector>
  </HeadingPairs>
  <TitlesOfParts>
    <vt:vector size="6" baseType="lpstr">
      <vt:lpstr>Thème Office</vt:lpstr>
      <vt:lpstr> Fête de l'Humanité VIVE LE SERVICE PUBLIC ! </vt:lpstr>
      <vt:lpstr>Stand VIVE LE SERVICE PUBLIC !</vt:lpstr>
      <vt:lpstr>Diapositive 3</vt:lpstr>
      <vt:lpstr>Diapositive 4</vt:lpstr>
      <vt:lpstr>Diapositive 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Fête de l'Humanité</dc:title>
  <dc:creator>CN</dc:creator>
  <cp:lastModifiedBy>CN</cp:lastModifiedBy>
  <cp:revision>3</cp:revision>
  <dcterms:created xsi:type="dcterms:W3CDTF">2017-09-21T06:16:18Z</dcterms:created>
  <dcterms:modified xsi:type="dcterms:W3CDTF">2017-09-22T12:24:57Z</dcterms:modified>
</cp:coreProperties>
</file>